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3" r:id="rId16"/>
    <p:sldId id="280" r:id="rId17"/>
    <p:sldId id="281" r:id="rId18"/>
    <p:sldId id="282" r:id="rId19"/>
    <p:sldId id="285" r:id="rId20"/>
    <p:sldId id="284" r:id="rId21"/>
    <p:sldId id="268" r:id="rId22"/>
    <p:sldId id="273" r:id="rId23"/>
    <p:sldId id="274" r:id="rId24"/>
    <p:sldId id="269" r:id="rId25"/>
    <p:sldId id="275" r:id="rId26"/>
    <p:sldId id="276" r:id="rId27"/>
    <p:sldId id="277" r:id="rId28"/>
    <p:sldId id="270" r:id="rId29"/>
    <p:sldId id="271" r:id="rId30"/>
    <p:sldId id="272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4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69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1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otion.so/daeyong98/abf460daca5f499aa8f18852d246987b?pvs=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DDCFB-741A-D46F-9432-E886AD8109A3}"/>
              </a:ext>
            </a:extLst>
          </p:cNvPr>
          <p:cNvSpPr txBox="1"/>
          <p:nvPr/>
        </p:nvSpPr>
        <p:spPr>
          <a:xfrm>
            <a:off x="2212661" y="2208627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linkClick r:id="rId4"/>
              </a:rPr>
              <a:t>https://www.notion.so/daeyong98/abf460daca5f499aa8f18852d246987b?pvs=4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80BC464A-CF92-3F3A-5866-C411355D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DCEEB07-1B08-E622-A7C6-F191F075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E1F8527-DDB0-535E-619F-F0599724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79CE5521-3C4A-C989-B839-BBA20AF4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B28CBEA-9AB0-18FE-6D78-CC40C399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5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8D96D8E3-9A85-4A2A-885B-90F615FE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324635C-0BEC-6C41-9260-F007EB8E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8985C7D-4926-6704-EB77-334F7EF0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3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454" y="1629469"/>
            <a:ext cx="6751947" cy="4448533"/>
          </a:xfrm>
          <a:prstGeom prst="rect">
            <a:avLst/>
          </a:prstGeom>
          <a:solidFill>
            <a:srgbClr val="FFFCED"/>
          </a:solidFill>
        </p:spPr>
      </p:sp>
      <p:sp>
        <p:nvSpPr>
          <p:cNvPr id="3" name="AutoShape 3"/>
          <p:cNvSpPr/>
          <p:nvPr/>
        </p:nvSpPr>
        <p:spPr>
          <a:xfrm>
            <a:off x="7630424" y="1779986"/>
            <a:ext cx="4127743" cy="4021409"/>
          </a:xfrm>
          <a:prstGeom prst="rect">
            <a:avLst/>
          </a:prstGeom>
          <a:solidFill>
            <a:srgbClr val="FFFCE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8409" y="394060"/>
            <a:ext cx="2389758" cy="163698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647484" y="459460"/>
            <a:ext cx="6564738" cy="916010"/>
          </a:xfrm>
          <a:custGeom>
            <a:avLst/>
            <a:gdLst/>
            <a:ahLst/>
            <a:cxnLst/>
            <a:rect l="l" t="t" r="r" b="b"/>
            <a:pathLst>
              <a:path w="9847107" h="1374015">
                <a:moveTo>
                  <a:pt x="0" y="0"/>
                </a:moveTo>
                <a:lnTo>
                  <a:pt x="9847107" y="0"/>
                </a:lnTo>
                <a:lnTo>
                  <a:pt x="9847107" y="1374014"/>
                </a:lnTo>
                <a:lnTo>
                  <a:pt x="0" y="137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8780" y="1779986"/>
            <a:ext cx="3377409" cy="2216820"/>
          </a:xfrm>
          <a:custGeom>
            <a:avLst/>
            <a:gdLst/>
            <a:ahLst/>
            <a:cxnLst/>
            <a:rect l="l" t="t" r="r" b="b"/>
            <a:pathLst>
              <a:path w="5066113" h="3325230">
                <a:moveTo>
                  <a:pt x="0" y="0"/>
                </a:moveTo>
                <a:lnTo>
                  <a:pt x="5066112" y="0"/>
                </a:lnTo>
                <a:lnTo>
                  <a:pt x="5066112" y="3325229"/>
                </a:lnTo>
                <a:lnTo>
                  <a:pt x="0" y="3325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5509" y="3231058"/>
            <a:ext cx="3064013" cy="2570337"/>
          </a:xfrm>
          <a:custGeom>
            <a:avLst/>
            <a:gdLst/>
            <a:ahLst/>
            <a:cxnLst/>
            <a:rect l="l" t="t" r="r" b="b"/>
            <a:pathLst>
              <a:path w="4596020" h="3855505">
                <a:moveTo>
                  <a:pt x="0" y="0"/>
                </a:moveTo>
                <a:lnTo>
                  <a:pt x="4596020" y="0"/>
                </a:lnTo>
                <a:lnTo>
                  <a:pt x="4596020" y="3855505"/>
                </a:lnTo>
                <a:lnTo>
                  <a:pt x="0" y="3855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05677" y="3457526"/>
            <a:ext cx="357723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675" lvl="1" indent="-226338">
              <a:lnSpc>
                <a:spcPts val="2159"/>
              </a:lnSpc>
              <a:buFont typeface="Arial"/>
              <a:buChar char="•"/>
            </a:pPr>
            <a:r>
              <a:rPr lang="en-US" sz="2096">
                <a:solidFill>
                  <a:srgbClr val="7BA1CB"/>
                </a:solidFill>
                <a:latin typeface="210 다락방"/>
              </a:rPr>
              <a:t>js 이용해서 캘린더 구현</a:t>
            </a:r>
          </a:p>
          <a:p>
            <a:pPr marL="452675" lvl="1" indent="-226338">
              <a:lnSpc>
                <a:spcPts val="2159"/>
              </a:lnSpc>
              <a:buFont typeface="Arial"/>
              <a:buChar char="•"/>
            </a:pPr>
            <a:r>
              <a:rPr lang="en-US" sz="2096">
                <a:solidFill>
                  <a:srgbClr val="7BA1CB"/>
                </a:solidFill>
                <a:ea typeface="210 다락방"/>
              </a:rPr>
              <a:t>선택한 날짜에 따라 </a:t>
            </a:r>
          </a:p>
          <a:p>
            <a:pPr>
              <a:lnSpc>
                <a:spcPts val="2159"/>
              </a:lnSpc>
              <a:spcBef>
                <a:spcPct val="0"/>
              </a:spcBef>
            </a:pPr>
            <a:r>
              <a:rPr lang="en-US" sz="2096">
                <a:solidFill>
                  <a:srgbClr val="7BA1CB"/>
                </a:solidFill>
                <a:latin typeface="210 다락방"/>
              </a:rPr>
              <a:t>      반응 함수 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2774" y="513448"/>
            <a:ext cx="6014157" cy="72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364">
                <a:solidFill>
                  <a:srgbClr val="000000"/>
                </a:solidFill>
                <a:ea typeface="어비 세현체"/>
              </a:rPr>
              <a:t>캘린더 구현-지현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454" y="1629469"/>
            <a:ext cx="6751947" cy="4448533"/>
          </a:xfrm>
          <a:prstGeom prst="rect">
            <a:avLst/>
          </a:prstGeom>
          <a:solidFill>
            <a:srgbClr val="FFFCED"/>
          </a:solidFill>
        </p:spPr>
      </p:sp>
      <p:sp>
        <p:nvSpPr>
          <p:cNvPr id="3" name="AutoShape 3"/>
          <p:cNvSpPr/>
          <p:nvPr/>
        </p:nvSpPr>
        <p:spPr>
          <a:xfrm>
            <a:off x="7630424" y="1779986"/>
            <a:ext cx="4127743" cy="4021409"/>
          </a:xfrm>
          <a:prstGeom prst="rect">
            <a:avLst/>
          </a:prstGeom>
          <a:solidFill>
            <a:srgbClr val="FFFCE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8409" y="394060"/>
            <a:ext cx="2389758" cy="163698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647484" y="459460"/>
            <a:ext cx="6564738" cy="916010"/>
          </a:xfrm>
          <a:custGeom>
            <a:avLst/>
            <a:gdLst/>
            <a:ahLst/>
            <a:cxnLst/>
            <a:rect l="l" t="t" r="r" b="b"/>
            <a:pathLst>
              <a:path w="9847107" h="1374015">
                <a:moveTo>
                  <a:pt x="0" y="0"/>
                </a:moveTo>
                <a:lnTo>
                  <a:pt x="9847107" y="0"/>
                </a:lnTo>
                <a:lnTo>
                  <a:pt x="9847107" y="1374014"/>
                </a:lnTo>
                <a:lnTo>
                  <a:pt x="0" y="137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1382" y="1779986"/>
            <a:ext cx="2922045" cy="2860926"/>
          </a:xfrm>
          <a:custGeom>
            <a:avLst/>
            <a:gdLst/>
            <a:ahLst/>
            <a:cxnLst/>
            <a:rect l="l" t="t" r="r" b="b"/>
            <a:pathLst>
              <a:path w="4383068" h="4291389">
                <a:moveTo>
                  <a:pt x="0" y="0"/>
                </a:moveTo>
                <a:lnTo>
                  <a:pt x="4383068" y="0"/>
                </a:lnTo>
                <a:lnTo>
                  <a:pt x="4383068" y="4291389"/>
                </a:lnTo>
                <a:lnTo>
                  <a:pt x="0" y="4291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53" t="-10849" r="-10436" b="-1162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74462" y="2237617"/>
            <a:ext cx="3413353" cy="1702633"/>
          </a:xfrm>
          <a:custGeom>
            <a:avLst/>
            <a:gdLst/>
            <a:ahLst/>
            <a:cxnLst/>
            <a:rect l="l" t="t" r="r" b="b"/>
            <a:pathLst>
              <a:path w="5120030" h="2553949">
                <a:moveTo>
                  <a:pt x="0" y="0"/>
                </a:moveTo>
                <a:lnTo>
                  <a:pt x="5120030" y="0"/>
                </a:lnTo>
                <a:lnTo>
                  <a:pt x="5120030" y="2553949"/>
                </a:lnTo>
                <a:lnTo>
                  <a:pt x="0" y="2553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9061" y="4037086"/>
            <a:ext cx="3091075" cy="1908403"/>
          </a:xfrm>
          <a:custGeom>
            <a:avLst/>
            <a:gdLst/>
            <a:ahLst/>
            <a:cxnLst/>
            <a:rect l="l" t="t" r="r" b="b"/>
            <a:pathLst>
              <a:path w="4636612" h="2862604">
                <a:moveTo>
                  <a:pt x="0" y="0"/>
                </a:moveTo>
                <a:lnTo>
                  <a:pt x="4636612" y="0"/>
                </a:lnTo>
                <a:lnTo>
                  <a:pt x="4636612" y="2862604"/>
                </a:lnTo>
                <a:lnTo>
                  <a:pt x="0" y="2862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2774" y="671931"/>
            <a:ext cx="6172855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어비 세현체"/>
              </a:rPr>
              <a:t>Diary, Todo 일별 조회 프론트 페이지</a:t>
            </a:r>
          </a:p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어비 세현체"/>
              </a:rPr>
              <a:t>-지현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0424" y="3396990"/>
            <a:ext cx="415368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267">
                <a:solidFill>
                  <a:srgbClr val="7F73E3"/>
                </a:solidFill>
                <a:ea typeface="Jua"/>
              </a:rPr>
              <a:t>서버에 저장된 comment와 todo 데이터를 가져와 프론트 화면에 출력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2335" y="4833318"/>
            <a:ext cx="2903977" cy="1112171"/>
          </a:xfrm>
          <a:custGeom>
            <a:avLst/>
            <a:gdLst/>
            <a:ahLst/>
            <a:cxnLst/>
            <a:rect l="l" t="t" r="r" b="b"/>
            <a:pathLst>
              <a:path w="4355965" h="1668257">
                <a:moveTo>
                  <a:pt x="0" y="0"/>
                </a:moveTo>
                <a:lnTo>
                  <a:pt x="4355965" y="0"/>
                </a:lnTo>
                <a:lnTo>
                  <a:pt x="4355965" y="1668257"/>
                </a:lnTo>
                <a:lnTo>
                  <a:pt x="0" y="1668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697" t="-181317" r="-10962" b="-33012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454" y="1629469"/>
            <a:ext cx="6751947" cy="4448533"/>
          </a:xfrm>
          <a:prstGeom prst="rect">
            <a:avLst/>
          </a:prstGeom>
          <a:solidFill>
            <a:srgbClr val="FFFCED"/>
          </a:solidFill>
        </p:spPr>
      </p:sp>
      <p:sp>
        <p:nvSpPr>
          <p:cNvPr id="3" name="AutoShape 3"/>
          <p:cNvSpPr/>
          <p:nvPr/>
        </p:nvSpPr>
        <p:spPr>
          <a:xfrm>
            <a:off x="7630424" y="1779986"/>
            <a:ext cx="4127743" cy="4021409"/>
          </a:xfrm>
          <a:prstGeom prst="rect">
            <a:avLst/>
          </a:prstGeom>
          <a:solidFill>
            <a:srgbClr val="FFFCE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8409" y="394060"/>
            <a:ext cx="2389758" cy="163698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647484" y="459460"/>
            <a:ext cx="6564738" cy="916010"/>
          </a:xfrm>
          <a:custGeom>
            <a:avLst/>
            <a:gdLst/>
            <a:ahLst/>
            <a:cxnLst/>
            <a:rect l="l" t="t" r="r" b="b"/>
            <a:pathLst>
              <a:path w="9847107" h="1374015">
                <a:moveTo>
                  <a:pt x="0" y="0"/>
                </a:moveTo>
                <a:lnTo>
                  <a:pt x="9847107" y="0"/>
                </a:lnTo>
                <a:lnTo>
                  <a:pt x="9847107" y="1374014"/>
                </a:lnTo>
                <a:lnTo>
                  <a:pt x="0" y="137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3313" y="2243745"/>
            <a:ext cx="3230115" cy="3155955"/>
          </a:xfrm>
          <a:custGeom>
            <a:avLst/>
            <a:gdLst/>
            <a:ahLst/>
            <a:cxnLst/>
            <a:rect l="l" t="t" r="r" b="b"/>
            <a:pathLst>
              <a:path w="4845173" h="4733933">
                <a:moveTo>
                  <a:pt x="0" y="0"/>
                </a:moveTo>
                <a:lnTo>
                  <a:pt x="4845173" y="0"/>
                </a:lnTo>
                <a:lnTo>
                  <a:pt x="4845173" y="4733933"/>
                </a:lnTo>
                <a:lnTo>
                  <a:pt x="0" y="4733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44" r="-1994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72893" y="1779986"/>
            <a:ext cx="2714988" cy="2353604"/>
          </a:xfrm>
          <a:custGeom>
            <a:avLst/>
            <a:gdLst/>
            <a:ahLst/>
            <a:cxnLst/>
            <a:rect l="l" t="t" r="r" b="b"/>
            <a:pathLst>
              <a:path w="4072482" h="3530406">
                <a:moveTo>
                  <a:pt x="0" y="0"/>
                </a:moveTo>
                <a:lnTo>
                  <a:pt x="4072482" y="0"/>
                </a:lnTo>
                <a:lnTo>
                  <a:pt x="4072482" y="3530406"/>
                </a:lnTo>
                <a:lnTo>
                  <a:pt x="0" y="3530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4347" y="4354811"/>
            <a:ext cx="2992079" cy="1446583"/>
          </a:xfrm>
          <a:custGeom>
            <a:avLst/>
            <a:gdLst/>
            <a:ahLst/>
            <a:cxnLst/>
            <a:rect l="l" t="t" r="r" b="b"/>
            <a:pathLst>
              <a:path w="4488118" h="2169875">
                <a:moveTo>
                  <a:pt x="0" y="0"/>
                </a:moveTo>
                <a:lnTo>
                  <a:pt x="4488118" y="0"/>
                </a:lnTo>
                <a:lnTo>
                  <a:pt x="4488118" y="2169875"/>
                </a:lnTo>
                <a:lnTo>
                  <a:pt x="0" y="216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2774" y="671931"/>
            <a:ext cx="6172855" cy="44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어비 세현체"/>
              </a:rPr>
              <a:t>Diary 작성 페이지-하영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0424" y="2711190"/>
            <a:ext cx="4153682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5872BF"/>
                </a:solidFill>
                <a:latin typeface="Jua"/>
              </a:rPr>
              <a:t>form안에 fieldset으로 기분 선택, </a:t>
            </a:r>
          </a:p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5872BF"/>
                </a:solidFill>
                <a:ea typeface="Jua"/>
              </a:rPr>
              <a:t>사진 업로드. 일기 작성란 생성 </a:t>
            </a:r>
          </a:p>
          <a:p>
            <a:pPr algn="ctr">
              <a:lnSpc>
                <a:spcPts val="2720"/>
              </a:lnSpc>
            </a:pPr>
            <a:endParaRPr lang="en-US" sz="2267">
              <a:solidFill>
                <a:srgbClr val="5872BF"/>
              </a:solidFill>
              <a:ea typeface="Jua"/>
            </a:endParaRPr>
          </a:p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5872BF"/>
                </a:solidFill>
                <a:ea typeface="Jua"/>
              </a:rPr>
              <a:t>기분 선택하면 컬러 아니면 흑백</a:t>
            </a:r>
          </a:p>
          <a:p>
            <a:pPr algn="ctr">
              <a:lnSpc>
                <a:spcPts val="2720"/>
              </a:lnSpc>
            </a:pPr>
            <a:endParaRPr lang="en-US" sz="2267">
              <a:solidFill>
                <a:srgbClr val="5872BF"/>
              </a:solidFill>
              <a:ea typeface="Jua"/>
            </a:endParaRPr>
          </a:p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267">
                <a:solidFill>
                  <a:srgbClr val="5872BF"/>
                </a:solidFill>
                <a:ea typeface="Jua"/>
              </a:rPr>
              <a:t>업로드할 사진 미리보기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454" y="1629469"/>
            <a:ext cx="6751947" cy="4448533"/>
          </a:xfrm>
          <a:prstGeom prst="rect">
            <a:avLst/>
          </a:prstGeom>
          <a:solidFill>
            <a:srgbClr val="FFFCED"/>
          </a:solidFill>
        </p:spPr>
      </p:sp>
      <p:sp>
        <p:nvSpPr>
          <p:cNvPr id="3" name="AutoShape 3"/>
          <p:cNvSpPr/>
          <p:nvPr/>
        </p:nvSpPr>
        <p:spPr>
          <a:xfrm>
            <a:off x="7630424" y="1779986"/>
            <a:ext cx="4127743" cy="4021409"/>
          </a:xfrm>
          <a:prstGeom prst="rect">
            <a:avLst/>
          </a:prstGeom>
          <a:solidFill>
            <a:srgbClr val="FFFCE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8409" y="394060"/>
            <a:ext cx="2389758" cy="163698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647484" y="459460"/>
            <a:ext cx="6564738" cy="916010"/>
          </a:xfrm>
          <a:custGeom>
            <a:avLst/>
            <a:gdLst/>
            <a:ahLst/>
            <a:cxnLst/>
            <a:rect l="l" t="t" r="r" b="b"/>
            <a:pathLst>
              <a:path w="9847107" h="1374015">
                <a:moveTo>
                  <a:pt x="0" y="0"/>
                </a:moveTo>
                <a:lnTo>
                  <a:pt x="9847107" y="0"/>
                </a:lnTo>
                <a:lnTo>
                  <a:pt x="9847107" y="1374014"/>
                </a:lnTo>
                <a:lnTo>
                  <a:pt x="0" y="137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0740" y="2264011"/>
            <a:ext cx="3063045" cy="3179449"/>
          </a:xfrm>
          <a:custGeom>
            <a:avLst/>
            <a:gdLst/>
            <a:ahLst/>
            <a:cxnLst/>
            <a:rect l="l" t="t" r="r" b="b"/>
            <a:pathLst>
              <a:path w="4594567" h="4769174">
                <a:moveTo>
                  <a:pt x="0" y="0"/>
                </a:moveTo>
                <a:lnTo>
                  <a:pt x="4594566" y="0"/>
                </a:lnTo>
                <a:lnTo>
                  <a:pt x="4594566" y="4769174"/>
                </a:lnTo>
                <a:lnTo>
                  <a:pt x="0" y="476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34" r="-3473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91112" y="1629469"/>
            <a:ext cx="3089049" cy="2267373"/>
          </a:xfrm>
          <a:custGeom>
            <a:avLst/>
            <a:gdLst/>
            <a:ahLst/>
            <a:cxnLst/>
            <a:rect l="l" t="t" r="r" b="b"/>
            <a:pathLst>
              <a:path w="4633574" h="3401060">
                <a:moveTo>
                  <a:pt x="0" y="0"/>
                </a:moveTo>
                <a:lnTo>
                  <a:pt x="4633574" y="0"/>
                </a:lnTo>
                <a:lnTo>
                  <a:pt x="4633574" y="3401060"/>
                </a:lnTo>
                <a:lnTo>
                  <a:pt x="0" y="3401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91112" y="3896842"/>
            <a:ext cx="3089049" cy="2009381"/>
          </a:xfrm>
          <a:custGeom>
            <a:avLst/>
            <a:gdLst/>
            <a:ahLst/>
            <a:cxnLst/>
            <a:rect l="l" t="t" r="r" b="b"/>
            <a:pathLst>
              <a:path w="4633574" h="3014072">
                <a:moveTo>
                  <a:pt x="0" y="0"/>
                </a:moveTo>
                <a:lnTo>
                  <a:pt x="4633574" y="0"/>
                </a:lnTo>
                <a:lnTo>
                  <a:pt x="4633574" y="3014072"/>
                </a:lnTo>
                <a:lnTo>
                  <a:pt x="0" y="301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2774" y="671931"/>
            <a:ext cx="6172855" cy="44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ea typeface="어비 세현체"/>
              </a:rPr>
              <a:t>작성된 Diary 페이지-하영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0424" y="2539740"/>
            <a:ext cx="415368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00618A"/>
                </a:solidFill>
                <a:ea typeface="Jua"/>
              </a:rPr>
              <a:t>헤더 왼쪽 부분에 선택했던 </a:t>
            </a:r>
          </a:p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00618A"/>
                </a:solidFill>
                <a:ea typeface="Jua"/>
              </a:rPr>
              <a:t>기분 이미지 출력</a:t>
            </a:r>
          </a:p>
          <a:p>
            <a:pPr algn="ctr">
              <a:lnSpc>
                <a:spcPts val="2720"/>
              </a:lnSpc>
            </a:pPr>
            <a:endParaRPr lang="en-US" sz="2267">
              <a:solidFill>
                <a:srgbClr val="00618A"/>
              </a:solidFill>
              <a:ea typeface="Jua"/>
            </a:endParaRPr>
          </a:p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00618A"/>
                </a:solidFill>
                <a:ea typeface="Jua"/>
              </a:rPr>
              <a:t>작성한 일기 밑에 업로드한 사진 출력</a:t>
            </a:r>
          </a:p>
          <a:p>
            <a:pPr algn="ctr">
              <a:lnSpc>
                <a:spcPts val="2720"/>
              </a:lnSpc>
            </a:pPr>
            <a:endParaRPr lang="en-US" sz="2267">
              <a:solidFill>
                <a:srgbClr val="00618A"/>
              </a:solidFill>
              <a:ea typeface="Jua"/>
            </a:endParaRPr>
          </a:p>
          <a:p>
            <a:pPr algn="ctr">
              <a:lnSpc>
                <a:spcPts val="2720"/>
              </a:lnSpc>
            </a:pPr>
            <a:r>
              <a:rPr lang="en-US" sz="2267">
                <a:solidFill>
                  <a:srgbClr val="00618A"/>
                </a:solidFill>
                <a:ea typeface="Jua"/>
              </a:rPr>
              <a:t>수정하기 버튼 누르면 </a:t>
            </a:r>
          </a:p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267">
                <a:solidFill>
                  <a:srgbClr val="00618A"/>
                </a:solidFill>
                <a:ea typeface="Jua"/>
              </a:rPr>
              <a:t>작성페이지로 이동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454" y="1629469"/>
            <a:ext cx="6751947" cy="4448533"/>
          </a:xfrm>
          <a:prstGeom prst="rect">
            <a:avLst/>
          </a:prstGeom>
          <a:solidFill>
            <a:srgbClr val="FFFCED"/>
          </a:solidFill>
        </p:spPr>
      </p:sp>
      <p:sp>
        <p:nvSpPr>
          <p:cNvPr id="3" name="AutoShape 3"/>
          <p:cNvSpPr/>
          <p:nvPr/>
        </p:nvSpPr>
        <p:spPr>
          <a:xfrm>
            <a:off x="7630424" y="1779986"/>
            <a:ext cx="4127743" cy="4021409"/>
          </a:xfrm>
          <a:prstGeom prst="rect">
            <a:avLst/>
          </a:prstGeom>
          <a:solidFill>
            <a:srgbClr val="FFFCE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68409" y="394060"/>
            <a:ext cx="2389758" cy="163698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647484" y="459460"/>
            <a:ext cx="6564738" cy="916010"/>
          </a:xfrm>
          <a:custGeom>
            <a:avLst/>
            <a:gdLst/>
            <a:ahLst/>
            <a:cxnLst/>
            <a:rect l="l" t="t" r="r" b="b"/>
            <a:pathLst>
              <a:path w="9847107" h="1374015">
                <a:moveTo>
                  <a:pt x="0" y="0"/>
                </a:moveTo>
                <a:lnTo>
                  <a:pt x="9847107" y="0"/>
                </a:lnTo>
                <a:lnTo>
                  <a:pt x="9847107" y="1374014"/>
                </a:lnTo>
                <a:lnTo>
                  <a:pt x="0" y="137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5801" y="2447876"/>
            <a:ext cx="3605663" cy="2770030"/>
          </a:xfrm>
          <a:custGeom>
            <a:avLst/>
            <a:gdLst/>
            <a:ahLst/>
            <a:cxnLst/>
            <a:rect l="l" t="t" r="r" b="b"/>
            <a:pathLst>
              <a:path w="5408495" h="4155045">
                <a:moveTo>
                  <a:pt x="0" y="0"/>
                </a:moveTo>
                <a:lnTo>
                  <a:pt x="5408495" y="0"/>
                </a:lnTo>
                <a:lnTo>
                  <a:pt x="5408495" y="4155045"/>
                </a:lnTo>
                <a:lnTo>
                  <a:pt x="0" y="415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1" r="-4218" b="-561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5810" y="2081406"/>
            <a:ext cx="2427146" cy="3499287"/>
          </a:xfrm>
          <a:custGeom>
            <a:avLst/>
            <a:gdLst/>
            <a:ahLst/>
            <a:cxnLst/>
            <a:rect l="l" t="t" r="r" b="b"/>
            <a:pathLst>
              <a:path w="3640719" h="5248931">
                <a:moveTo>
                  <a:pt x="0" y="0"/>
                </a:moveTo>
                <a:lnTo>
                  <a:pt x="3640719" y="0"/>
                </a:lnTo>
                <a:lnTo>
                  <a:pt x="3640719" y="5248931"/>
                </a:lnTo>
                <a:lnTo>
                  <a:pt x="0" y="5248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22774" y="671931"/>
            <a:ext cx="6172855" cy="44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ea typeface="어비 세현체"/>
              </a:rPr>
              <a:t>일별 todo 페이지-하영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0424" y="3568440"/>
            <a:ext cx="41536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267">
                <a:solidFill>
                  <a:srgbClr val="39588D"/>
                </a:solidFill>
                <a:latin typeface="Jua"/>
              </a:rPr>
              <a:t> todo 페이지 디자인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124</Words>
  <Application>Microsoft Macintosh PowerPoint</Application>
  <PresentationFormat>와이드스크린</PresentationFormat>
  <Paragraphs>42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210 다락방</vt:lpstr>
      <vt:lpstr>어비 세현체</vt:lpstr>
      <vt:lpstr>Jua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이찬행</cp:lastModifiedBy>
  <cp:revision>2</cp:revision>
  <dcterms:created xsi:type="dcterms:W3CDTF">2023-06-15T01:22:35Z</dcterms:created>
  <dcterms:modified xsi:type="dcterms:W3CDTF">2023-06-15T01:46:37Z</dcterms:modified>
</cp:coreProperties>
</file>